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4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6" r:id="rId15"/>
    <p:sldId id="272" r:id="rId16"/>
    <p:sldId id="271" r:id="rId17"/>
    <p:sldId id="267" r:id="rId18"/>
    <p:sldId id="269" r:id="rId19"/>
    <p:sldId id="270" r:id="rId20"/>
    <p:sldId id="273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75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10FE47-F48C-4046-85CD-952835C2A29E}" v="90" dt="2022-04-05T11:52:45.3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A41ACB-2B71-4CD4-B1EA-F7F4CB289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FA906CC-8B10-49DB-B3D8-FC00C81A9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4D7D3F-29EA-48AB-9AC1-DBADAE3F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7681-916E-4D1F-B44E-C61CEF4D6BAD}" type="datetimeFigureOut">
              <a:rPr lang="fr-FR" smtClean="0"/>
              <a:t>05/04/2022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016E00-544F-446E-9953-65F7CC7CD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1A5A6C-A8D3-4DA8-A9E4-FF6F80C59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01399-FC41-4351-BC9C-D3EC9D525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66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02BC9F-F327-4720-910A-72E131D8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6F7EF5F-E549-4F96-9911-60C6C35CA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1B9927-BD5E-4FE2-A694-AE170B917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7681-916E-4D1F-B44E-C61CEF4D6BAD}" type="datetimeFigureOut">
              <a:rPr lang="fr-FR" smtClean="0"/>
              <a:t>05/04/2022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CFFD0E-9E78-4580-A025-F72E96A97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B431C3-E1A4-4E00-9D11-941BB246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01399-FC41-4351-BC9C-D3EC9D525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701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393EDB4-CF38-4EC9-8933-86A00A8DA5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23B8DF2-0BDA-4EB7-BB10-5D59B439A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79EC3B-21EB-4099-8249-7CD449313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7681-916E-4D1F-B44E-C61CEF4D6BAD}" type="datetimeFigureOut">
              <a:rPr lang="fr-FR" smtClean="0"/>
              <a:t>05/04/2022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3AAC81-7B26-47B5-B7A1-4F3D916E6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0632A7-5C17-4F61-B735-7191F37F0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01399-FC41-4351-BC9C-D3EC9D525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62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FA8C44-DD33-4467-8573-66984915C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A74EC7-E4A4-4237-929E-0C0F3C186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8A61A0-4939-481D-BA49-4916BF8B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7681-916E-4D1F-B44E-C61CEF4D6BAD}" type="datetimeFigureOut">
              <a:rPr lang="fr-FR" smtClean="0"/>
              <a:t>05/04/2022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C648B0-4C74-4648-9D2A-631543015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2C7887-2D48-4574-97FA-F39425F28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01399-FC41-4351-BC9C-D3EC9D525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51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87CE37-C286-4AE9-9B8A-E9424EB6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D3E7BE-D91C-438C-9D9A-39012AB0D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EC1DEE-B8B9-48EB-A227-FD88BC7B6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7681-916E-4D1F-B44E-C61CEF4D6BAD}" type="datetimeFigureOut">
              <a:rPr lang="fr-FR" smtClean="0"/>
              <a:t>05/04/2022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4B1FB5-D99B-4903-975D-C07AB301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21B9CA-089F-4B2B-AACC-4C177939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01399-FC41-4351-BC9C-D3EC9D525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84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2A48A6-AEFE-4B05-ABAA-47A4D2EE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5DB155-A711-485E-B35F-2885D2D879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183997E-BFC9-473B-9F48-246A9187A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6D063A-FD3C-4035-AAA6-B3A2E7B3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7681-916E-4D1F-B44E-C61CEF4D6BAD}" type="datetimeFigureOut">
              <a:rPr lang="fr-FR" smtClean="0"/>
              <a:t>05/04/2022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D00CE86-3B65-4CB7-B4F8-601C58B96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E93E63-F999-4D9E-8279-2B1395856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01399-FC41-4351-BC9C-D3EC9D525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6336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680A6C-3642-4489-BE12-EB4AE9B0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EFA287A-A340-4FE1-AE87-CE70F441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7AFD6B4-DDD4-43A9-B017-3CEC0111D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D247EC1-0B5A-4FA1-9477-61AD82F75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4262C77-882B-445F-A726-0A4AB98E5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E13372E-6C73-41CA-B15E-B225AAAFA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7681-916E-4D1F-B44E-C61CEF4D6BAD}" type="datetimeFigureOut">
              <a:rPr lang="fr-FR" smtClean="0"/>
              <a:t>05/04/2022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912B32B-5418-45D5-9298-A3F86B82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88D7439-4D24-4BF3-8CBD-9231C2CB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01399-FC41-4351-BC9C-D3EC9D525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588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89730E-BE33-429D-A734-20CCF80D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F8D2E5-0325-4932-AD41-EBF748A14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7681-916E-4D1F-B44E-C61CEF4D6BAD}" type="datetimeFigureOut">
              <a:rPr lang="fr-FR" smtClean="0"/>
              <a:t>05/04/2022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708B39A-1852-41E6-A39D-BF62447B5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467748-7D85-4C74-B1BA-FAA05405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01399-FC41-4351-BC9C-D3EC9D525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597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7CE866E-2DFD-4D44-BEDC-9AFC5FBE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7681-916E-4D1F-B44E-C61CEF4D6BAD}" type="datetimeFigureOut">
              <a:rPr lang="fr-FR" smtClean="0"/>
              <a:t>05/04/2022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FC368D0-5C8A-4980-8D9A-637BFB898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F72689-BB4A-4CE8-B173-A60057AA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01399-FC41-4351-BC9C-D3EC9D525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880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A3D939-E0B6-4D51-87A7-CBDB164D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1D81FD-124C-49F5-8808-BD3CF572A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2175BA-A027-4850-8CA0-7B0954785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452996-ABCF-40DC-AF51-C3E6A22A5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7681-916E-4D1F-B44E-C61CEF4D6BAD}" type="datetimeFigureOut">
              <a:rPr lang="fr-FR" smtClean="0"/>
              <a:t>05/04/2022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1D479C-2216-4D76-A963-62E2C5E8D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088A81-ED58-4C94-AF3F-B9C0EA80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01399-FC41-4351-BC9C-D3EC9D525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59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1500F4-2C26-4247-8129-371454D8C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0569D9B-9E05-4AAB-ADCB-419802393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91ED00-BD4D-485A-A5EF-F00D099D8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177E51F-671B-4AB2-8270-DA523E09A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7681-916E-4D1F-B44E-C61CEF4D6BAD}" type="datetimeFigureOut">
              <a:rPr lang="fr-FR" smtClean="0"/>
              <a:t>05/04/2022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DC678CD-B671-4186-8E2F-B50C83D0E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7155D8-DFD8-4EAF-95DE-4F7060D8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01399-FC41-4351-BC9C-D3EC9D525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076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76871A7-5ACB-4F66-8BE6-BDA44DB0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1B0135-2726-47B4-B5DB-D8FB75776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1D97C8-2133-4994-8F3A-0FFA98F7AE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A7681-916E-4D1F-B44E-C61CEF4D6BAD}" type="datetimeFigureOut">
              <a:rPr lang="fr-FR" smtClean="0"/>
              <a:t>05/04/2022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19AEB5-D758-4C20-A73E-51389FD09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567B83-8765-4D87-A303-F8E5AEBED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01399-FC41-4351-BC9C-D3EC9D525D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9117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nature&#10;&#10;Description générée automatiquement">
            <a:extLst>
              <a:ext uri="{FF2B5EF4-FFF2-40B4-BE49-F238E27FC236}">
                <a16:creationId xmlns:a16="http://schemas.microsoft.com/office/drawing/2014/main" id="{AFC09C25-B8A0-4C9F-9D61-4547A6092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91E2B6-E48E-483B-AF7A-BB655738E0A3}"/>
              </a:ext>
            </a:extLst>
          </p:cNvPr>
          <p:cNvSpPr/>
          <p:nvPr/>
        </p:nvSpPr>
        <p:spPr>
          <a:xfrm>
            <a:off x="3468914" y="2699657"/>
            <a:ext cx="5167086" cy="1436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187ADDB-05AD-4A3E-B1F1-A5DF68082C40}"/>
              </a:ext>
            </a:extLst>
          </p:cNvPr>
          <p:cNvSpPr txBox="1"/>
          <p:nvPr/>
        </p:nvSpPr>
        <p:spPr>
          <a:xfrm>
            <a:off x="2402114" y="2828835"/>
            <a:ext cx="7387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rgbClr val="20756C"/>
                </a:solidFill>
                <a:latin typeface="Arial Narrow" panose="020B0606020202030204" pitchFamily="34" charset="0"/>
              </a:rPr>
              <a:t>NOGARERU</a:t>
            </a:r>
          </a:p>
        </p:txBody>
      </p:sp>
    </p:spTree>
    <p:extLst>
      <p:ext uri="{BB962C8B-B14F-4D97-AF65-F5344CB8AC3E}">
        <p14:creationId xmlns:p14="http://schemas.microsoft.com/office/powerpoint/2010/main" val="2474428863"/>
      </p:ext>
    </p:extLst>
  </p:cSld>
  <p:clrMapOvr>
    <a:masterClrMapping/>
  </p:clrMapOvr>
  <p:transition spd="slow">
    <p:sndAc>
      <p:stSnd>
        <p:snd r:embed="rId2" name="kiki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89A721-9432-4DED-B798-380AA39CBA7D}"/>
              </a:ext>
            </a:extLst>
          </p:cNvPr>
          <p:cNvSpPr/>
          <p:nvPr/>
        </p:nvSpPr>
        <p:spPr>
          <a:xfrm>
            <a:off x="0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Scénario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713C05-A4C4-4081-84A0-794246915D09}"/>
              </a:ext>
            </a:extLst>
          </p:cNvPr>
          <p:cNvSpPr/>
          <p:nvPr/>
        </p:nvSpPr>
        <p:spPr>
          <a:xfrm>
            <a:off x="1491916" y="6386286"/>
            <a:ext cx="1347537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UML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D3A1E-4A30-4B3D-A3B1-9C327BD84B61}"/>
              </a:ext>
            </a:extLst>
          </p:cNvPr>
          <p:cNvSpPr/>
          <p:nvPr/>
        </p:nvSpPr>
        <p:spPr>
          <a:xfrm>
            <a:off x="2839453" y="6386286"/>
            <a:ext cx="1515979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Séquences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B109EA-009F-4ED0-B79E-A1E686C1D967}"/>
              </a:ext>
            </a:extLst>
          </p:cNvPr>
          <p:cNvSpPr/>
          <p:nvPr/>
        </p:nvSpPr>
        <p:spPr>
          <a:xfrm>
            <a:off x="4355432" y="6386286"/>
            <a:ext cx="2502568" cy="471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Diagrammes d’état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E3C5B3-61FA-40FD-A90C-29CADBECAB55}"/>
              </a:ext>
            </a:extLst>
          </p:cNvPr>
          <p:cNvSpPr/>
          <p:nvPr/>
        </p:nvSpPr>
        <p:spPr>
          <a:xfrm>
            <a:off x="6858000" y="6386286"/>
            <a:ext cx="2165684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Choix techniques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55F476-F9BE-4347-9742-E016BF781E9F}"/>
              </a:ext>
            </a:extLst>
          </p:cNvPr>
          <p:cNvSpPr/>
          <p:nvPr/>
        </p:nvSpPr>
        <p:spPr>
          <a:xfrm>
            <a:off x="9023684" y="6386286"/>
            <a:ext cx="1676400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Difficultés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E0A329-F165-4EC4-86D6-47C796B43995}"/>
              </a:ext>
            </a:extLst>
          </p:cNvPr>
          <p:cNvSpPr/>
          <p:nvPr/>
        </p:nvSpPr>
        <p:spPr>
          <a:xfrm>
            <a:off x="10700084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Évolution</a:t>
            </a:r>
          </a:p>
        </p:txBody>
      </p:sp>
      <p:pic>
        <p:nvPicPr>
          <p:cNvPr id="7172" name="Picture 4" descr="Image">
            <a:extLst>
              <a:ext uri="{FF2B5EF4-FFF2-40B4-BE49-F238E27FC236}">
                <a16:creationId xmlns:a16="http://schemas.microsoft.com/office/drawing/2014/main" id="{1FFCC50B-24AD-4E2C-AC81-6BDF73579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488" y="290739"/>
            <a:ext cx="4427995" cy="561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E7EA535-C735-49E3-81F5-88122AD2E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714" y="266541"/>
            <a:ext cx="2953370" cy="573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6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89A721-9432-4DED-B798-380AA39CBA7D}"/>
              </a:ext>
            </a:extLst>
          </p:cNvPr>
          <p:cNvSpPr/>
          <p:nvPr/>
        </p:nvSpPr>
        <p:spPr>
          <a:xfrm>
            <a:off x="0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Scénario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713C05-A4C4-4081-84A0-794246915D09}"/>
              </a:ext>
            </a:extLst>
          </p:cNvPr>
          <p:cNvSpPr/>
          <p:nvPr/>
        </p:nvSpPr>
        <p:spPr>
          <a:xfrm>
            <a:off x="1491916" y="6386286"/>
            <a:ext cx="1347537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UML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D3A1E-4A30-4B3D-A3B1-9C327BD84B61}"/>
              </a:ext>
            </a:extLst>
          </p:cNvPr>
          <p:cNvSpPr/>
          <p:nvPr/>
        </p:nvSpPr>
        <p:spPr>
          <a:xfrm>
            <a:off x="2839453" y="6386286"/>
            <a:ext cx="1515979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Séquences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B109EA-009F-4ED0-B79E-A1E686C1D967}"/>
              </a:ext>
            </a:extLst>
          </p:cNvPr>
          <p:cNvSpPr/>
          <p:nvPr/>
        </p:nvSpPr>
        <p:spPr>
          <a:xfrm>
            <a:off x="4355432" y="6386286"/>
            <a:ext cx="2502568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Diagrammes d’état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E3C5B3-61FA-40FD-A90C-29CADBECAB55}"/>
              </a:ext>
            </a:extLst>
          </p:cNvPr>
          <p:cNvSpPr/>
          <p:nvPr/>
        </p:nvSpPr>
        <p:spPr>
          <a:xfrm>
            <a:off x="6858000" y="6386286"/>
            <a:ext cx="2165684" cy="471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Choix techniques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55F476-F9BE-4347-9742-E016BF781E9F}"/>
              </a:ext>
            </a:extLst>
          </p:cNvPr>
          <p:cNvSpPr/>
          <p:nvPr/>
        </p:nvSpPr>
        <p:spPr>
          <a:xfrm>
            <a:off x="9023684" y="6386286"/>
            <a:ext cx="1676400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Difficultés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E0A329-F165-4EC4-86D6-47C796B43995}"/>
              </a:ext>
            </a:extLst>
          </p:cNvPr>
          <p:cNvSpPr/>
          <p:nvPr/>
        </p:nvSpPr>
        <p:spPr>
          <a:xfrm>
            <a:off x="10700084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Évolution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1479D0-128C-49EF-A9D8-B65EC91D7455}"/>
              </a:ext>
            </a:extLst>
          </p:cNvPr>
          <p:cNvSpPr/>
          <p:nvPr/>
        </p:nvSpPr>
        <p:spPr>
          <a:xfrm>
            <a:off x="0" y="0"/>
            <a:ext cx="12192000" cy="6241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INTERFACE GRAPHIQUE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E599789-5FC4-4912-9EF5-D9F28A7F1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989" y="3581400"/>
            <a:ext cx="4727748" cy="2551014"/>
          </a:xfrm>
          <a:prstGeom prst="rect">
            <a:avLst/>
          </a:prstGeom>
        </p:spPr>
      </p:pic>
      <p:pic>
        <p:nvPicPr>
          <p:cNvPr id="16" name="Image 15" descr="Une image contenant feu, sombre&#10;&#10;Description générée automatiquement">
            <a:extLst>
              <a:ext uri="{FF2B5EF4-FFF2-40B4-BE49-F238E27FC236}">
                <a16:creationId xmlns:a16="http://schemas.microsoft.com/office/drawing/2014/main" id="{18D783C8-697B-48D3-8276-9577763B5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43" y="875907"/>
            <a:ext cx="4731600" cy="255101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032F8E7-5906-418F-B45D-2E8D0412D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823" y="875907"/>
            <a:ext cx="4731600" cy="2553093"/>
          </a:xfrm>
          <a:prstGeom prst="rect">
            <a:avLst/>
          </a:prstGeom>
        </p:spPr>
      </p:pic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7B637867-C27E-4ECE-A52E-F0428EF0C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43" y="3581401"/>
            <a:ext cx="4743715" cy="255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10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89A721-9432-4DED-B798-380AA39CBA7D}"/>
              </a:ext>
            </a:extLst>
          </p:cNvPr>
          <p:cNvSpPr/>
          <p:nvPr/>
        </p:nvSpPr>
        <p:spPr>
          <a:xfrm>
            <a:off x="0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Scénario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713C05-A4C4-4081-84A0-794246915D09}"/>
              </a:ext>
            </a:extLst>
          </p:cNvPr>
          <p:cNvSpPr/>
          <p:nvPr/>
        </p:nvSpPr>
        <p:spPr>
          <a:xfrm>
            <a:off x="1491916" y="6386286"/>
            <a:ext cx="1347537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UML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D3A1E-4A30-4B3D-A3B1-9C327BD84B61}"/>
              </a:ext>
            </a:extLst>
          </p:cNvPr>
          <p:cNvSpPr/>
          <p:nvPr/>
        </p:nvSpPr>
        <p:spPr>
          <a:xfrm>
            <a:off x="2839453" y="6386286"/>
            <a:ext cx="1515979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Séquences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B109EA-009F-4ED0-B79E-A1E686C1D967}"/>
              </a:ext>
            </a:extLst>
          </p:cNvPr>
          <p:cNvSpPr/>
          <p:nvPr/>
        </p:nvSpPr>
        <p:spPr>
          <a:xfrm>
            <a:off x="4355432" y="6386286"/>
            <a:ext cx="2502568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Diagrammes d’état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E3C5B3-61FA-40FD-A90C-29CADBECAB55}"/>
              </a:ext>
            </a:extLst>
          </p:cNvPr>
          <p:cNvSpPr/>
          <p:nvPr/>
        </p:nvSpPr>
        <p:spPr>
          <a:xfrm>
            <a:off x="6858000" y="6386286"/>
            <a:ext cx="2165684" cy="471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Choix techniques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55F476-F9BE-4347-9742-E016BF781E9F}"/>
              </a:ext>
            </a:extLst>
          </p:cNvPr>
          <p:cNvSpPr/>
          <p:nvPr/>
        </p:nvSpPr>
        <p:spPr>
          <a:xfrm>
            <a:off x="9023684" y="6386286"/>
            <a:ext cx="1676400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Difficultés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E0A329-F165-4EC4-86D6-47C796B43995}"/>
              </a:ext>
            </a:extLst>
          </p:cNvPr>
          <p:cNvSpPr/>
          <p:nvPr/>
        </p:nvSpPr>
        <p:spPr>
          <a:xfrm>
            <a:off x="10700084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Évolution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1479D0-128C-49EF-A9D8-B65EC91D7455}"/>
              </a:ext>
            </a:extLst>
          </p:cNvPr>
          <p:cNvSpPr/>
          <p:nvPr/>
        </p:nvSpPr>
        <p:spPr>
          <a:xfrm>
            <a:off x="0" y="0"/>
            <a:ext cx="12192000" cy="6241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INTERFACE GRAPHIQUE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65CB7A8-E5E3-4E0F-8305-67F68A7BD5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74"/>
          <a:stretch/>
        </p:blipFill>
        <p:spPr>
          <a:xfrm>
            <a:off x="2410959" y="885825"/>
            <a:ext cx="7370082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33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89A721-9432-4DED-B798-380AA39CBA7D}"/>
              </a:ext>
            </a:extLst>
          </p:cNvPr>
          <p:cNvSpPr/>
          <p:nvPr/>
        </p:nvSpPr>
        <p:spPr>
          <a:xfrm>
            <a:off x="0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Scénario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713C05-A4C4-4081-84A0-794246915D09}"/>
              </a:ext>
            </a:extLst>
          </p:cNvPr>
          <p:cNvSpPr/>
          <p:nvPr/>
        </p:nvSpPr>
        <p:spPr>
          <a:xfrm>
            <a:off x="1491916" y="6386286"/>
            <a:ext cx="1347537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UML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D3A1E-4A30-4B3D-A3B1-9C327BD84B61}"/>
              </a:ext>
            </a:extLst>
          </p:cNvPr>
          <p:cNvSpPr/>
          <p:nvPr/>
        </p:nvSpPr>
        <p:spPr>
          <a:xfrm>
            <a:off x="2839453" y="6386286"/>
            <a:ext cx="1515979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Séquences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B109EA-009F-4ED0-B79E-A1E686C1D967}"/>
              </a:ext>
            </a:extLst>
          </p:cNvPr>
          <p:cNvSpPr/>
          <p:nvPr/>
        </p:nvSpPr>
        <p:spPr>
          <a:xfrm>
            <a:off x="4355432" y="6386286"/>
            <a:ext cx="2502568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Diagrammes d’état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E3C5B3-61FA-40FD-A90C-29CADBECAB55}"/>
              </a:ext>
            </a:extLst>
          </p:cNvPr>
          <p:cNvSpPr/>
          <p:nvPr/>
        </p:nvSpPr>
        <p:spPr>
          <a:xfrm>
            <a:off x="6858000" y="6386286"/>
            <a:ext cx="2165684" cy="471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Choix techniques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55F476-F9BE-4347-9742-E016BF781E9F}"/>
              </a:ext>
            </a:extLst>
          </p:cNvPr>
          <p:cNvSpPr/>
          <p:nvPr/>
        </p:nvSpPr>
        <p:spPr>
          <a:xfrm>
            <a:off x="9023684" y="6386286"/>
            <a:ext cx="1676400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Difficultés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E0A329-F165-4EC4-86D6-47C796B43995}"/>
              </a:ext>
            </a:extLst>
          </p:cNvPr>
          <p:cNvSpPr/>
          <p:nvPr/>
        </p:nvSpPr>
        <p:spPr>
          <a:xfrm>
            <a:off x="10700084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Évolution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1479D0-128C-49EF-A9D8-B65EC91D7455}"/>
              </a:ext>
            </a:extLst>
          </p:cNvPr>
          <p:cNvSpPr/>
          <p:nvPr/>
        </p:nvSpPr>
        <p:spPr>
          <a:xfrm>
            <a:off x="0" y="0"/>
            <a:ext cx="12192000" cy="6241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INTERFACE GRAPHIQUE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0012D15-2FC4-456E-9700-99410DD7E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881062"/>
            <a:ext cx="66294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87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89A721-9432-4DED-B798-380AA39CBA7D}"/>
              </a:ext>
            </a:extLst>
          </p:cNvPr>
          <p:cNvSpPr/>
          <p:nvPr/>
        </p:nvSpPr>
        <p:spPr>
          <a:xfrm>
            <a:off x="0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Scénario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713C05-A4C4-4081-84A0-794246915D09}"/>
              </a:ext>
            </a:extLst>
          </p:cNvPr>
          <p:cNvSpPr/>
          <p:nvPr/>
        </p:nvSpPr>
        <p:spPr>
          <a:xfrm>
            <a:off x="1491916" y="6386286"/>
            <a:ext cx="1347537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UML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D3A1E-4A30-4B3D-A3B1-9C327BD84B61}"/>
              </a:ext>
            </a:extLst>
          </p:cNvPr>
          <p:cNvSpPr/>
          <p:nvPr/>
        </p:nvSpPr>
        <p:spPr>
          <a:xfrm>
            <a:off x="2839453" y="6386286"/>
            <a:ext cx="1515979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Séquences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B109EA-009F-4ED0-B79E-A1E686C1D967}"/>
              </a:ext>
            </a:extLst>
          </p:cNvPr>
          <p:cNvSpPr/>
          <p:nvPr/>
        </p:nvSpPr>
        <p:spPr>
          <a:xfrm>
            <a:off x="4355432" y="6386286"/>
            <a:ext cx="2502568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Diagrammes d’état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E3C5B3-61FA-40FD-A90C-29CADBECAB55}"/>
              </a:ext>
            </a:extLst>
          </p:cNvPr>
          <p:cNvSpPr/>
          <p:nvPr/>
        </p:nvSpPr>
        <p:spPr>
          <a:xfrm>
            <a:off x="6858000" y="6386286"/>
            <a:ext cx="2165684" cy="471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Choix techniques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55F476-F9BE-4347-9742-E016BF781E9F}"/>
              </a:ext>
            </a:extLst>
          </p:cNvPr>
          <p:cNvSpPr/>
          <p:nvPr/>
        </p:nvSpPr>
        <p:spPr>
          <a:xfrm>
            <a:off x="9023684" y="6386286"/>
            <a:ext cx="1676400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Difficultés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E0A329-F165-4EC4-86D6-47C796B43995}"/>
              </a:ext>
            </a:extLst>
          </p:cNvPr>
          <p:cNvSpPr/>
          <p:nvPr/>
        </p:nvSpPr>
        <p:spPr>
          <a:xfrm>
            <a:off x="10700084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Évolution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1479D0-128C-49EF-A9D8-B65EC91D7455}"/>
              </a:ext>
            </a:extLst>
          </p:cNvPr>
          <p:cNvSpPr/>
          <p:nvPr/>
        </p:nvSpPr>
        <p:spPr>
          <a:xfrm>
            <a:off x="0" y="0"/>
            <a:ext cx="12192000" cy="6241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DEPLACEMENT DU JOUEUR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4E64A2C-F878-440B-AC36-A1508DFE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55" y="3377497"/>
            <a:ext cx="11670890" cy="285638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33E8FB2-33B9-4816-89F4-9EB500083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97" y="711198"/>
            <a:ext cx="8517606" cy="255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16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89A721-9432-4DED-B798-380AA39CBA7D}"/>
              </a:ext>
            </a:extLst>
          </p:cNvPr>
          <p:cNvSpPr/>
          <p:nvPr/>
        </p:nvSpPr>
        <p:spPr>
          <a:xfrm>
            <a:off x="0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Scénario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713C05-A4C4-4081-84A0-794246915D09}"/>
              </a:ext>
            </a:extLst>
          </p:cNvPr>
          <p:cNvSpPr/>
          <p:nvPr/>
        </p:nvSpPr>
        <p:spPr>
          <a:xfrm>
            <a:off x="1491916" y="6386286"/>
            <a:ext cx="1347537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UML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D3A1E-4A30-4B3D-A3B1-9C327BD84B61}"/>
              </a:ext>
            </a:extLst>
          </p:cNvPr>
          <p:cNvSpPr/>
          <p:nvPr/>
        </p:nvSpPr>
        <p:spPr>
          <a:xfrm>
            <a:off x="2839453" y="6386286"/>
            <a:ext cx="1515979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Séquences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B109EA-009F-4ED0-B79E-A1E686C1D967}"/>
              </a:ext>
            </a:extLst>
          </p:cNvPr>
          <p:cNvSpPr/>
          <p:nvPr/>
        </p:nvSpPr>
        <p:spPr>
          <a:xfrm>
            <a:off x="4355432" y="6386286"/>
            <a:ext cx="2502568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Diagrammes d’état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E3C5B3-61FA-40FD-A90C-29CADBECAB55}"/>
              </a:ext>
            </a:extLst>
          </p:cNvPr>
          <p:cNvSpPr/>
          <p:nvPr/>
        </p:nvSpPr>
        <p:spPr>
          <a:xfrm>
            <a:off x="6858000" y="6386286"/>
            <a:ext cx="2165684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Choix techniques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55F476-F9BE-4347-9742-E016BF781E9F}"/>
              </a:ext>
            </a:extLst>
          </p:cNvPr>
          <p:cNvSpPr/>
          <p:nvPr/>
        </p:nvSpPr>
        <p:spPr>
          <a:xfrm>
            <a:off x="9023684" y="6386286"/>
            <a:ext cx="1676400" cy="471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Difficultés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E0A329-F165-4EC4-86D6-47C796B43995}"/>
              </a:ext>
            </a:extLst>
          </p:cNvPr>
          <p:cNvSpPr/>
          <p:nvPr/>
        </p:nvSpPr>
        <p:spPr>
          <a:xfrm>
            <a:off x="10700084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Évolution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14DD53-C51A-49A9-8148-9D20376B4F7F}"/>
              </a:ext>
            </a:extLst>
          </p:cNvPr>
          <p:cNvSpPr/>
          <p:nvPr/>
        </p:nvSpPr>
        <p:spPr>
          <a:xfrm>
            <a:off x="745958" y="1915885"/>
            <a:ext cx="10792899" cy="6241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MANQUE DE COMMUNICATION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172721-BEF8-4275-BB96-E474878D641A}"/>
              </a:ext>
            </a:extLst>
          </p:cNvPr>
          <p:cNvSpPr/>
          <p:nvPr/>
        </p:nvSpPr>
        <p:spPr>
          <a:xfrm>
            <a:off x="745958" y="2655451"/>
            <a:ext cx="10792899" cy="6241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RELIER L’INTERFACE ET LE CODE JAVA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E71A60-CDBC-4A7B-BA26-142FE7ED1FF4}"/>
              </a:ext>
            </a:extLst>
          </p:cNvPr>
          <p:cNvSpPr/>
          <p:nvPr/>
        </p:nvSpPr>
        <p:spPr>
          <a:xfrm>
            <a:off x="745958" y="3395017"/>
            <a:ext cx="10792899" cy="6241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PROBLEMES LIES A JAVAFX</a:t>
            </a:r>
          </a:p>
        </p:txBody>
      </p:sp>
    </p:spTree>
    <p:extLst>
      <p:ext uri="{BB962C8B-B14F-4D97-AF65-F5344CB8AC3E}">
        <p14:creationId xmlns:p14="http://schemas.microsoft.com/office/powerpoint/2010/main" val="426406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89A721-9432-4DED-B798-380AA39CBA7D}"/>
              </a:ext>
            </a:extLst>
          </p:cNvPr>
          <p:cNvSpPr/>
          <p:nvPr/>
        </p:nvSpPr>
        <p:spPr>
          <a:xfrm>
            <a:off x="0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Scénario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713C05-A4C4-4081-84A0-794246915D09}"/>
              </a:ext>
            </a:extLst>
          </p:cNvPr>
          <p:cNvSpPr/>
          <p:nvPr/>
        </p:nvSpPr>
        <p:spPr>
          <a:xfrm>
            <a:off x="1491916" y="6386286"/>
            <a:ext cx="1347537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UML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D3A1E-4A30-4B3D-A3B1-9C327BD84B61}"/>
              </a:ext>
            </a:extLst>
          </p:cNvPr>
          <p:cNvSpPr/>
          <p:nvPr/>
        </p:nvSpPr>
        <p:spPr>
          <a:xfrm>
            <a:off x="2839453" y="6386286"/>
            <a:ext cx="1515979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Séquences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B109EA-009F-4ED0-B79E-A1E686C1D967}"/>
              </a:ext>
            </a:extLst>
          </p:cNvPr>
          <p:cNvSpPr/>
          <p:nvPr/>
        </p:nvSpPr>
        <p:spPr>
          <a:xfrm>
            <a:off x="4355432" y="6386286"/>
            <a:ext cx="2502568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Diagrammes d’état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E3C5B3-61FA-40FD-A90C-29CADBECAB55}"/>
              </a:ext>
            </a:extLst>
          </p:cNvPr>
          <p:cNvSpPr/>
          <p:nvPr/>
        </p:nvSpPr>
        <p:spPr>
          <a:xfrm>
            <a:off x="6858000" y="6386286"/>
            <a:ext cx="2165684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Choix techniques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55F476-F9BE-4347-9742-E016BF781E9F}"/>
              </a:ext>
            </a:extLst>
          </p:cNvPr>
          <p:cNvSpPr/>
          <p:nvPr/>
        </p:nvSpPr>
        <p:spPr>
          <a:xfrm>
            <a:off x="9023684" y="6386286"/>
            <a:ext cx="1676400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Difficultés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E0A329-F165-4EC4-86D6-47C796B43995}"/>
              </a:ext>
            </a:extLst>
          </p:cNvPr>
          <p:cNvSpPr/>
          <p:nvPr/>
        </p:nvSpPr>
        <p:spPr>
          <a:xfrm>
            <a:off x="10700084" y="6386286"/>
            <a:ext cx="1491916" cy="471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Évolution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458941-DD3C-4938-BD97-8BDAE67B3CAD}"/>
              </a:ext>
            </a:extLst>
          </p:cNvPr>
          <p:cNvSpPr/>
          <p:nvPr/>
        </p:nvSpPr>
        <p:spPr>
          <a:xfrm>
            <a:off x="745958" y="1915885"/>
            <a:ext cx="10792899" cy="6241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SIMPLICITE DE RAJOUTER DES MONDES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9D5B7A-9CD9-407F-8271-DDA8EC3E442E}"/>
              </a:ext>
            </a:extLst>
          </p:cNvPr>
          <p:cNvSpPr/>
          <p:nvPr/>
        </p:nvSpPr>
        <p:spPr>
          <a:xfrm>
            <a:off x="745958" y="2655451"/>
            <a:ext cx="10792899" cy="6241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AMELIORATION DES CONDITIONS DE JEU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4AC10C-BEB5-4001-874F-7EC342BD7AA0}"/>
              </a:ext>
            </a:extLst>
          </p:cNvPr>
          <p:cNvSpPr/>
          <p:nvPr/>
        </p:nvSpPr>
        <p:spPr>
          <a:xfrm>
            <a:off x="745958" y="3395017"/>
            <a:ext cx="10792899" cy="6241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RAJOUTER DES FONCTIONNALITES (AUTOMATISATION DES ITEMS)</a:t>
            </a:r>
          </a:p>
        </p:txBody>
      </p:sp>
    </p:spTree>
    <p:extLst>
      <p:ext uri="{BB962C8B-B14F-4D97-AF65-F5344CB8AC3E}">
        <p14:creationId xmlns:p14="http://schemas.microsoft.com/office/powerpoint/2010/main" val="1691016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nature&#10;&#10;Description générée automatiquement">
            <a:extLst>
              <a:ext uri="{FF2B5EF4-FFF2-40B4-BE49-F238E27FC236}">
                <a16:creationId xmlns:a16="http://schemas.microsoft.com/office/drawing/2014/main" id="{AFC09C25-B8A0-4C9F-9D61-4547A6092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91E2B6-E48E-483B-AF7A-BB655738E0A3}"/>
              </a:ext>
            </a:extLst>
          </p:cNvPr>
          <p:cNvSpPr/>
          <p:nvPr/>
        </p:nvSpPr>
        <p:spPr>
          <a:xfrm>
            <a:off x="1255485" y="2215987"/>
            <a:ext cx="9978572" cy="2428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187ADDB-05AD-4A3E-B1F1-A5DF68082C40}"/>
              </a:ext>
            </a:extLst>
          </p:cNvPr>
          <p:cNvSpPr txBox="1"/>
          <p:nvPr/>
        </p:nvSpPr>
        <p:spPr>
          <a:xfrm>
            <a:off x="1255485" y="2215988"/>
            <a:ext cx="99785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rgbClr val="20756C"/>
                </a:solidFill>
                <a:latin typeface="Arial Narrow" panose="020B0606020202030204" pitchFamily="34" charset="0"/>
              </a:rPr>
              <a:t>ET MAINTENANT, UNE PETITE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807277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sndAc>
          <p:stSnd>
            <p:snd r:embed="rId2" name="kiki.wav"/>
          </p:stSnd>
        </p:sndAc>
      </p:transition>
    </mc:Choice>
    <mc:Fallback>
      <p:transition>
        <p:sndAc>
          <p:stSnd>
            <p:snd r:embed="rId2" name="kiki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800F35-1D5D-4B84-981C-F9D7F361D454}"/>
              </a:ext>
            </a:extLst>
          </p:cNvPr>
          <p:cNvSpPr/>
          <p:nvPr/>
        </p:nvSpPr>
        <p:spPr>
          <a:xfrm>
            <a:off x="0" y="0"/>
            <a:ext cx="12192000" cy="7982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b="1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SOMMAIRE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A567BC-ED1A-4AE3-B384-9C54D9101C78}"/>
              </a:ext>
            </a:extLst>
          </p:cNvPr>
          <p:cNvSpPr/>
          <p:nvPr/>
        </p:nvSpPr>
        <p:spPr>
          <a:xfrm>
            <a:off x="1689389" y="1712686"/>
            <a:ext cx="4305013" cy="62411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SCENARIO DE NOGAGERU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1B80BF-7276-4061-B15C-9131FC42A2CF}"/>
              </a:ext>
            </a:extLst>
          </p:cNvPr>
          <p:cNvSpPr/>
          <p:nvPr/>
        </p:nvSpPr>
        <p:spPr>
          <a:xfrm>
            <a:off x="6181561" y="1712686"/>
            <a:ext cx="4305013" cy="62411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DIAGRAMME UML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69D45-8949-429C-AC2A-4AA71FFA08B7}"/>
              </a:ext>
            </a:extLst>
          </p:cNvPr>
          <p:cNvSpPr/>
          <p:nvPr/>
        </p:nvSpPr>
        <p:spPr>
          <a:xfrm>
            <a:off x="1696644" y="2474685"/>
            <a:ext cx="4305013" cy="62411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DIAGRAMME DE SEQUENCE SUR LES ITEMS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EF13B-0383-475F-83BA-A4A5CA94E6C3}"/>
              </a:ext>
            </a:extLst>
          </p:cNvPr>
          <p:cNvSpPr/>
          <p:nvPr/>
        </p:nvSpPr>
        <p:spPr>
          <a:xfrm>
            <a:off x="6188816" y="2474685"/>
            <a:ext cx="4305013" cy="62411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DIAGRAMME DE SEQUENCE SUR LES DIALOGUES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FD0173-27F0-4891-A875-6954B6E74637}"/>
              </a:ext>
            </a:extLst>
          </p:cNvPr>
          <p:cNvSpPr/>
          <p:nvPr/>
        </p:nvSpPr>
        <p:spPr>
          <a:xfrm>
            <a:off x="1696644" y="3236684"/>
            <a:ext cx="4305013" cy="62411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DIAGRAMMES D’ETAT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3ABA7C-00B3-474D-A9D8-77B221FD534D}"/>
              </a:ext>
            </a:extLst>
          </p:cNvPr>
          <p:cNvSpPr/>
          <p:nvPr/>
        </p:nvSpPr>
        <p:spPr>
          <a:xfrm>
            <a:off x="6188816" y="3236684"/>
            <a:ext cx="4305013" cy="62411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CHOIX TECHNIQUES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66A66E-0F6B-45EF-8217-54DFA4657C0E}"/>
              </a:ext>
            </a:extLst>
          </p:cNvPr>
          <p:cNvSpPr/>
          <p:nvPr/>
        </p:nvSpPr>
        <p:spPr>
          <a:xfrm>
            <a:off x="1689389" y="3998683"/>
            <a:ext cx="4305013" cy="624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INTERFACE GRAPHIQUE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B0646E-7286-43FF-9E8B-1E1651EDF825}"/>
              </a:ext>
            </a:extLst>
          </p:cNvPr>
          <p:cNvSpPr/>
          <p:nvPr/>
        </p:nvSpPr>
        <p:spPr>
          <a:xfrm>
            <a:off x="6181561" y="3998683"/>
            <a:ext cx="4305013" cy="6241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DEPLACEMENT DU JOUEUR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86D2FB-2251-4C9C-82C6-5F8CB96844D9}"/>
              </a:ext>
            </a:extLst>
          </p:cNvPr>
          <p:cNvSpPr/>
          <p:nvPr/>
        </p:nvSpPr>
        <p:spPr>
          <a:xfrm>
            <a:off x="1689389" y="4760682"/>
            <a:ext cx="4305013" cy="62411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DIFFICULTES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88D81A-30BC-44BB-A05F-AF8695968584}"/>
              </a:ext>
            </a:extLst>
          </p:cNvPr>
          <p:cNvSpPr/>
          <p:nvPr/>
        </p:nvSpPr>
        <p:spPr>
          <a:xfrm>
            <a:off x="6181561" y="4760682"/>
            <a:ext cx="4305013" cy="62411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3302719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143058-9AA9-4366-8B1F-4697676F02E8}"/>
              </a:ext>
            </a:extLst>
          </p:cNvPr>
          <p:cNvSpPr/>
          <p:nvPr/>
        </p:nvSpPr>
        <p:spPr>
          <a:xfrm>
            <a:off x="0" y="6386286"/>
            <a:ext cx="1491916" cy="471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Scénario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3576EF-2834-4871-B807-02FF799E4531}"/>
              </a:ext>
            </a:extLst>
          </p:cNvPr>
          <p:cNvSpPr/>
          <p:nvPr/>
        </p:nvSpPr>
        <p:spPr>
          <a:xfrm>
            <a:off x="1491916" y="6386286"/>
            <a:ext cx="1347537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UML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C0090A-3BC7-489C-AE64-0BAC030E831F}"/>
              </a:ext>
            </a:extLst>
          </p:cNvPr>
          <p:cNvSpPr/>
          <p:nvPr/>
        </p:nvSpPr>
        <p:spPr>
          <a:xfrm>
            <a:off x="2839453" y="6386286"/>
            <a:ext cx="1515979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Séquences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FA34AE-6DFD-47AF-BDCA-31081C870136}"/>
              </a:ext>
            </a:extLst>
          </p:cNvPr>
          <p:cNvSpPr/>
          <p:nvPr/>
        </p:nvSpPr>
        <p:spPr>
          <a:xfrm>
            <a:off x="4355432" y="6386286"/>
            <a:ext cx="2502568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Diagrammes d’état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8CB04D-2E1F-4924-8425-9645E4E7E4CF}"/>
              </a:ext>
            </a:extLst>
          </p:cNvPr>
          <p:cNvSpPr/>
          <p:nvPr/>
        </p:nvSpPr>
        <p:spPr>
          <a:xfrm>
            <a:off x="6858000" y="6386286"/>
            <a:ext cx="2165684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Choix techniques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7A61AF-758E-4B3F-A90B-2D4B22110573}"/>
              </a:ext>
            </a:extLst>
          </p:cNvPr>
          <p:cNvSpPr/>
          <p:nvPr/>
        </p:nvSpPr>
        <p:spPr>
          <a:xfrm>
            <a:off x="9023684" y="6386286"/>
            <a:ext cx="1676400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Difficultés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B018BE-1C71-4830-B491-2271D619D107}"/>
              </a:ext>
            </a:extLst>
          </p:cNvPr>
          <p:cNvSpPr/>
          <p:nvPr/>
        </p:nvSpPr>
        <p:spPr>
          <a:xfrm>
            <a:off x="10700084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Évolution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60B2B97-1677-4D92-A262-E910C8162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8"/>
          <a:stretch/>
        </p:blipFill>
        <p:spPr bwMode="auto">
          <a:xfrm>
            <a:off x="2839453" y="580571"/>
            <a:ext cx="5966332" cy="513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24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endSnd/>
        </p:sndAc>
      </p:transition>
    </mc:Choice>
    <mc:Fallback xmlns="">
      <p:transition spd="slow">
        <p:sndAc>
          <p:endSnd/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C3E2050-2CBD-419C-A514-10BD43A48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538" y="239141"/>
            <a:ext cx="7168923" cy="594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6DF5BD-5F54-4822-A50F-F252EDE25D3E}"/>
              </a:ext>
            </a:extLst>
          </p:cNvPr>
          <p:cNvSpPr/>
          <p:nvPr/>
        </p:nvSpPr>
        <p:spPr>
          <a:xfrm>
            <a:off x="0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Scénario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F3F28E-2508-4D1E-936B-6BA1B9EC33CD}"/>
              </a:ext>
            </a:extLst>
          </p:cNvPr>
          <p:cNvSpPr/>
          <p:nvPr/>
        </p:nvSpPr>
        <p:spPr>
          <a:xfrm>
            <a:off x="1491916" y="6386286"/>
            <a:ext cx="1347537" cy="471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UML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F59E2A-41B3-4964-B557-7773FB3D10E2}"/>
              </a:ext>
            </a:extLst>
          </p:cNvPr>
          <p:cNvSpPr/>
          <p:nvPr/>
        </p:nvSpPr>
        <p:spPr>
          <a:xfrm>
            <a:off x="2839453" y="6386286"/>
            <a:ext cx="1515979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Séquences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87CA6F-4CA6-45C3-8871-15DC0F59444F}"/>
              </a:ext>
            </a:extLst>
          </p:cNvPr>
          <p:cNvSpPr/>
          <p:nvPr/>
        </p:nvSpPr>
        <p:spPr>
          <a:xfrm>
            <a:off x="4355432" y="6386286"/>
            <a:ext cx="2502568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Diagrammes d’état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79349A-A98B-491D-AB35-C5BA5552B24F}"/>
              </a:ext>
            </a:extLst>
          </p:cNvPr>
          <p:cNvSpPr/>
          <p:nvPr/>
        </p:nvSpPr>
        <p:spPr>
          <a:xfrm>
            <a:off x="6858000" y="6386286"/>
            <a:ext cx="2165684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Choix techniques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43AEE1-0172-4ACC-AB81-AFD22A3C0D4F}"/>
              </a:ext>
            </a:extLst>
          </p:cNvPr>
          <p:cNvSpPr/>
          <p:nvPr/>
        </p:nvSpPr>
        <p:spPr>
          <a:xfrm>
            <a:off x="9023684" y="6386286"/>
            <a:ext cx="1676400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Difficultés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13A0DA-DFC0-4F44-BEC8-0112E17034CB}"/>
              </a:ext>
            </a:extLst>
          </p:cNvPr>
          <p:cNvSpPr/>
          <p:nvPr/>
        </p:nvSpPr>
        <p:spPr>
          <a:xfrm>
            <a:off x="10700084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Évolution</a:t>
            </a:r>
          </a:p>
        </p:txBody>
      </p:sp>
    </p:spTree>
    <p:extLst>
      <p:ext uri="{BB962C8B-B14F-4D97-AF65-F5344CB8AC3E}">
        <p14:creationId xmlns:p14="http://schemas.microsoft.com/office/powerpoint/2010/main" val="148805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84C44E0-A387-4B45-9F34-E3D7479DF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941" y="332014"/>
            <a:ext cx="3232831" cy="59812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F15325-A5F5-4AE3-AF0D-9E5CEAB8FA22}"/>
              </a:ext>
            </a:extLst>
          </p:cNvPr>
          <p:cNvSpPr/>
          <p:nvPr/>
        </p:nvSpPr>
        <p:spPr>
          <a:xfrm>
            <a:off x="0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Scénario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358DD8-BEF0-47DB-B7F1-B6594876B702}"/>
              </a:ext>
            </a:extLst>
          </p:cNvPr>
          <p:cNvSpPr/>
          <p:nvPr/>
        </p:nvSpPr>
        <p:spPr>
          <a:xfrm>
            <a:off x="1491916" y="6386286"/>
            <a:ext cx="1347537" cy="471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UML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C43A18-3F21-42D4-A41E-F5ADE2810941}"/>
              </a:ext>
            </a:extLst>
          </p:cNvPr>
          <p:cNvSpPr/>
          <p:nvPr/>
        </p:nvSpPr>
        <p:spPr>
          <a:xfrm>
            <a:off x="2839453" y="6386286"/>
            <a:ext cx="1515979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Séquences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8E5696-AF0D-4FBF-96ED-A5CA4FBA436C}"/>
              </a:ext>
            </a:extLst>
          </p:cNvPr>
          <p:cNvSpPr/>
          <p:nvPr/>
        </p:nvSpPr>
        <p:spPr>
          <a:xfrm>
            <a:off x="4355432" y="6386286"/>
            <a:ext cx="2502568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Diagrammes d’état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23FD7A-171F-491E-AED5-AD9B4EAA818B}"/>
              </a:ext>
            </a:extLst>
          </p:cNvPr>
          <p:cNvSpPr/>
          <p:nvPr/>
        </p:nvSpPr>
        <p:spPr>
          <a:xfrm>
            <a:off x="6858000" y="6386286"/>
            <a:ext cx="2165684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Choix techniques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52E8F8-9704-4BB8-9110-0A0A9645705F}"/>
              </a:ext>
            </a:extLst>
          </p:cNvPr>
          <p:cNvSpPr/>
          <p:nvPr/>
        </p:nvSpPr>
        <p:spPr>
          <a:xfrm>
            <a:off x="9023684" y="6386286"/>
            <a:ext cx="1676400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Difficultés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82CB27-4DE6-4850-865D-6B5423004F4F}"/>
              </a:ext>
            </a:extLst>
          </p:cNvPr>
          <p:cNvSpPr/>
          <p:nvPr/>
        </p:nvSpPr>
        <p:spPr>
          <a:xfrm>
            <a:off x="10700084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Évolution</a:t>
            </a:r>
          </a:p>
        </p:txBody>
      </p:sp>
    </p:spTree>
    <p:extLst>
      <p:ext uri="{BB962C8B-B14F-4D97-AF65-F5344CB8AC3E}">
        <p14:creationId xmlns:p14="http://schemas.microsoft.com/office/powerpoint/2010/main" val="85871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F207CB4-4A57-479C-A601-CF1BFA33D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41" y="1245847"/>
            <a:ext cx="11324161" cy="43663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E892A2-852C-41D5-BF45-AC440E4284E2}"/>
              </a:ext>
            </a:extLst>
          </p:cNvPr>
          <p:cNvSpPr/>
          <p:nvPr/>
        </p:nvSpPr>
        <p:spPr>
          <a:xfrm>
            <a:off x="0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Scénario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8010B9-B163-420D-9DC6-154DCC4F0897}"/>
              </a:ext>
            </a:extLst>
          </p:cNvPr>
          <p:cNvSpPr/>
          <p:nvPr/>
        </p:nvSpPr>
        <p:spPr>
          <a:xfrm>
            <a:off x="1491916" y="6386286"/>
            <a:ext cx="1347537" cy="471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UML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933335-04C3-4F2E-AF09-5A184622CFAE}"/>
              </a:ext>
            </a:extLst>
          </p:cNvPr>
          <p:cNvSpPr/>
          <p:nvPr/>
        </p:nvSpPr>
        <p:spPr>
          <a:xfrm>
            <a:off x="2839453" y="6386286"/>
            <a:ext cx="1515979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Séquences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C6DAF5-F7C8-4107-8E62-88E61AE2C87C}"/>
              </a:ext>
            </a:extLst>
          </p:cNvPr>
          <p:cNvSpPr/>
          <p:nvPr/>
        </p:nvSpPr>
        <p:spPr>
          <a:xfrm>
            <a:off x="4355432" y="6386286"/>
            <a:ext cx="2502568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Diagrammes d’état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74D643-C475-43B9-BF7A-F6A613BF65E3}"/>
              </a:ext>
            </a:extLst>
          </p:cNvPr>
          <p:cNvSpPr/>
          <p:nvPr/>
        </p:nvSpPr>
        <p:spPr>
          <a:xfrm>
            <a:off x="6858000" y="6386286"/>
            <a:ext cx="2165684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Choix techniques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58A148-74F7-4D78-A1AE-A2ADD33E7DC3}"/>
              </a:ext>
            </a:extLst>
          </p:cNvPr>
          <p:cNvSpPr/>
          <p:nvPr/>
        </p:nvSpPr>
        <p:spPr>
          <a:xfrm>
            <a:off x="9023684" y="6386286"/>
            <a:ext cx="1676400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Difficultés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32A84D-1262-458E-AA72-BB40701825C2}"/>
              </a:ext>
            </a:extLst>
          </p:cNvPr>
          <p:cNvSpPr/>
          <p:nvPr/>
        </p:nvSpPr>
        <p:spPr>
          <a:xfrm>
            <a:off x="10700084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Évolution</a:t>
            </a:r>
          </a:p>
        </p:txBody>
      </p:sp>
    </p:spTree>
    <p:extLst>
      <p:ext uri="{BB962C8B-B14F-4D97-AF65-F5344CB8AC3E}">
        <p14:creationId xmlns:p14="http://schemas.microsoft.com/office/powerpoint/2010/main" val="65261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700B3A6-62F5-4CE7-9BC8-3F25E35DC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85" y="430963"/>
            <a:ext cx="11454429" cy="59960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EA7548-C9B4-40FE-BB31-5E9B271916A6}"/>
              </a:ext>
            </a:extLst>
          </p:cNvPr>
          <p:cNvSpPr/>
          <p:nvPr/>
        </p:nvSpPr>
        <p:spPr>
          <a:xfrm>
            <a:off x="0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Scénario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D93B89-4908-40DB-B059-E7AAA4D3E424}"/>
              </a:ext>
            </a:extLst>
          </p:cNvPr>
          <p:cNvSpPr/>
          <p:nvPr/>
        </p:nvSpPr>
        <p:spPr>
          <a:xfrm>
            <a:off x="1491916" y="6386286"/>
            <a:ext cx="1347537" cy="471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UML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8C0DF3-AB5C-4923-AFE5-D37CAB9FAFC8}"/>
              </a:ext>
            </a:extLst>
          </p:cNvPr>
          <p:cNvSpPr/>
          <p:nvPr/>
        </p:nvSpPr>
        <p:spPr>
          <a:xfrm>
            <a:off x="2839453" y="6386286"/>
            <a:ext cx="1515979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Séquences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EE1A24-B16C-49A8-B426-C64E193A028F}"/>
              </a:ext>
            </a:extLst>
          </p:cNvPr>
          <p:cNvSpPr/>
          <p:nvPr/>
        </p:nvSpPr>
        <p:spPr>
          <a:xfrm>
            <a:off x="4355432" y="6386286"/>
            <a:ext cx="2502568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Diagrammes d’état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17BBC-4D36-4EE9-A8FB-69BA66CCA713}"/>
              </a:ext>
            </a:extLst>
          </p:cNvPr>
          <p:cNvSpPr/>
          <p:nvPr/>
        </p:nvSpPr>
        <p:spPr>
          <a:xfrm>
            <a:off x="6858000" y="6386286"/>
            <a:ext cx="2165684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Choix techniques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EF7836-73CD-413C-8BAD-7B64D36FB5AE}"/>
              </a:ext>
            </a:extLst>
          </p:cNvPr>
          <p:cNvSpPr/>
          <p:nvPr/>
        </p:nvSpPr>
        <p:spPr>
          <a:xfrm>
            <a:off x="9023684" y="6386286"/>
            <a:ext cx="1676400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Difficultés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8857E3-AE51-4FAB-9CFC-0E13DE65156B}"/>
              </a:ext>
            </a:extLst>
          </p:cNvPr>
          <p:cNvSpPr/>
          <p:nvPr/>
        </p:nvSpPr>
        <p:spPr>
          <a:xfrm>
            <a:off x="10700084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Évolution</a:t>
            </a:r>
          </a:p>
        </p:txBody>
      </p:sp>
    </p:spTree>
    <p:extLst>
      <p:ext uri="{BB962C8B-B14F-4D97-AF65-F5344CB8AC3E}">
        <p14:creationId xmlns:p14="http://schemas.microsoft.com/office/powerpoint/2010/main" val="140018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89A721-9432-4DED-B798-380AA39CBA7D}"/>
              </a:ext>
            </a:extLst>
          </p:cNvPr>
          <p:cNvSpPr/>
          <p:nvPr/>
        </p:nvSpPr>
        <p:spPr>
          <a:xfrm>
            <a:off x="0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Scénario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713C05-A4C4-4081-84A0-794246915D09}"/>
              </a:ext>
            </a:extLst>
          </p:cNvPr>
          <p:cNvSpPr/>
          <p:nvPr/>
        </p:nvSpPr>
        <p:spPr>
          <a:xfrm>
            <a:off x="1491916" y="6386286"/>
            <a:ext cx="1347537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UML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D3A1E-4A30-4B3D-A3B1-9C327BD84B61}"/>
              </a:ext>
            </a:extLst>
          </p:cNvPr>
          <p:cNvSpPr/>
          <p:nvPr/>
        </p:nvSpPr>
        <p:spPr>
          <a:xfrm>
            <a:off x="2839453" y="6386286"/>
            <a:ext cx="1515979" cy="471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Séquences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B109EA-009F-4ED0-B79E-A1E686C1D967}"/>
              </a:ext>
            </a:extLst>
          </p:cNvPr>
          <p:cNvSpPr/>
          <p:nvPr/>
        </p:nvSpPr>
        <p:spPr>
          <a:xfrm>
            <a:off x="4355432" y="6386286"/>
            <a:ext cx="2502568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Diagrammes d’état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E3C5B3-61FA-40FD-A90C-29CADBECAB55}"/>
              </a:ext>
            </a:extLst>
          </p:cNvPr>
          <p:cNvSpPr/>
          <p:nvPr/>
        </p:nvSpPr>
        <p:spPr>
          <a:xfrm>
            <a:off x="6858000" y="6386286"/>
            <a:ext cx="2165684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Choix techniques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55F476-F9BE-4347-9742-E016BF781E9F}"/>
              </a:ext>
            </a:extLst>
          </p:cNvPr>
          <p:cNvSpPr/>
          <p:nvPr/>
        </p:nvSpPr>
        <p:spPr>
          <a:xfrm>
            <a:off x="9023684" y="6386286"/>
            <a:ext cx="1676400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Difficultés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E0A329-F165-4EC4-86D6-47C796B43995}"/>
              </a:ext>
            </a:extLst>
          </p:cNvPr>
          <p:cNvSpPr/>
          <p:nvPr/>
        </p:nvSpPr>
        <p:spPr>
          <a:xfrm>
            <a:off x="10700084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Évolution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4F9AC4-1AE1-467F-9D47-D267888B6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442" y="209731"/>
            <a:ext cx="4947557" cy="593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19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89A721-9432-4DED-B798-380AA39CBA7D}"/>
              </a:ext>
            </a:extLst>
          </p:cNvPr>
          <p:cNvSpPr/>
          <p:nvPr/>
        </p:nvSpPr>
        <p:spPr>
          <a:xfrm>
            <a:off x="0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Scénario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713C05-A4C4-4081-84A0-794246915D09}"/>
              </a:ext>
            </a:extLst>
          </p:cNvPr>
          <p:cNvSpPr/>
          <p:nvPr/>
        </p:nvSpPr>
        <p:spPr>
          <a:xfrm>
            <a:off x="1491916" y="6386286"/>
            <a:ext cx="1347537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UML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D3A1E-4A30-4B3D-A3B1-9C327BD84B61}"/>
              </a:ext>
            </a:extLst>
          </p:cNvPr>
          <p:cNvSpPr/>
          <p:nvPr/>
        </p:nvSpPr>
        <p:spPr>
          <a:xfrm>
            <a:off x="2839453" y="6386286"/>
            <a:ext cx="1515979" cy="4717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6">
                    <a:lumMod val="75000"/>
                  </a:schemeClr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Séquences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B109EA-009F-4ED0-B79E-A1E686C1D967}"/>
              </a:ext>
            </a:extLst>
          </p:cNvPr>
          <p:cNvSpPr/>
          <p:nvPr/>
        </p:nvSpPr>
        <p:spPr>
          <a:xfrm>
            <a:off x="4355432" y="6386286"/>
            <a:ext cx="2502568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Diagrammes d’état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E3C5B3-61FA-40FD-A90C-29CADBECAB55}"/>
              </a:ext>
            </a:extLst>
          </p:cNvPr>
          <p:cNvSpPr/>
          <p:nvPr/>
        </p:nvSpPr>
        <p:spPr>
          <a:xfrm>
            <a:off x="6858000" y="6386286"/>
            <a:ext cx="2165684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Choix techniques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55F476-F9BE-4347-9742-E016BF781E9F}"/>
              </a:ext>
            </a:extLst>
          </p:cNvPr>
          <p:cNvSpPr/>
          <p:nvPr/>
        </p:nvSpPr>
        <p:spPr>
          <a:xfrm>
            <a:off x="9023684" y="6386286"/>
            <a:ext cx="1676400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Difficultés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E0A329-F165-4EC4-86D6-47C796B43995}"/>
              </a:ext>
            </a:extLst>
          </p:cNvPr>
          <p:cNvSpPr/>
          <p:nvPr/>
        </p:nvSpPr>
        <p:spPr>
          <a:xfrm>
            <a:off x="10700084" y="6386286"/>
            <a:ext cx="1491916" cy="4717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accent3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Évolution</a:t>
            </a:r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9EE0D049-777C-45C8-9E9A-4847ACE4B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61" y="726168"/>
            <a:ext cx="9862123" cy="491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95761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73F2E98D57374CB320905B158A20D6" ma:contentTypeVersion="12" ma:contentTypeDescription="Crée un document." ma:contentTypeScope="" ma:versionID="69cd1f8b0b6fccb8bf8ae264668b91b7">
  <xsd:schema xmlns:xsd="http://www.w3.org/2001/XMLSchema" xmlns:xs="http://www.w3.org/2001/XMLSchema" xmlns:p="http://schemas.microsoft.com/office/2006/metadata/properties" xmlns:ns3="ff3479b7-4772-4408-bb14-4e40c782d437" xmlns:ns4="60062597-2ff6-461a-b408-b6f4f93799de" targetNamespace="http://schemas.microsoft.com/office/2006/metadata/properties" ma:root="true" ma:fieldsID="681e1978ad145185972af3b61365a406" ns3:_="" ns4:_="">
    <xsd:import namespace="ff3479b7-4772-4408-bb14-4e40c782d437"/>
    <xsd:import namespace="60062597-2ff6-461a-b408-b6f4f93799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3479b7-4772-4408-bb14-4e40c782d4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062597-2ff6-461a-b408-b6f4f93799d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2080516-217E-4A84-9FE9-1630C66E1C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977206-8361-4C3F-A6D2-C2EDB8E44B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3479b7-4772-4408-bb14-4e40c782d437"/>
    <ds:schemaRef ds:uri="60062597-2ff6-461a-b408-b6f4f93799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D5BBDBF-8A58-45B9-AE8B-6F0023A2220A}">
  <ds:schemaRefs>
    <ds:schemaRef ds:uri="http://schemas.microsoft.com/office/infopath/2007/PartnerControls"/>
    <ds:schemaRef ds:uri="60062597-2ff6-461a-b408-b6f4f93799d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ff3479b7-4772-4408-bb14-4e40c782d437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202</Words>
  <Application>Microsoft Office PowerPoint</Application>
  <PresentationFormat>Grand écran</PresentationFormat>
  <Paragraphs>121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Arial</vt:lpstr>
      <vt:lpstr>Arial Narrow</vt:lpstr>
      <vt:lpstr>Calibri</vt:lpstr>
      <vt:lpstr>Calibri Light</vt:lpstr>
      <vt:lpstr>Carlito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Oceane Muller</dc:creator>
  <cp:lastModifiedBy>Oceane Muller</cp:lastModifiedBy>
  <cp:revision>12</cp:revision>
  <dcterms:created xsi:type="dcterms:W3CDTF">2022-04-05T08:11:50Z</dcterms:created>
  <dcterms:modified xsi:type="dcterms:W3CDTF">2022-04-05T13:12:13Z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0x010100B773F2E98D57374CB320905B158A20D6</vt:lpwstr>
  </property>
</Properties>
</file>